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48"/>
  </p:normalViewPr>
  <p:slideViewPr>
    <p:cSldViewPr snapToObjects="1" showGuides="1">
      <p:cViewPr varScale="1">
        <p:scale>
          <a:sx n="146" d="100"/>
          <a:sy n="146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99592" y="2643759"/>
            <a:ext cx="238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7</Words>
  <Application>Microsoft Macintosh PowerPoint</Application>
  <PresentationFormat>Affichage à l'écran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35</cp:revision>
  <dcterms:created xsi:type="dcterms:W3CDTF">2019-01-09T14:48:06Z</dcterms:created>
  <dcterms:modified xsi:type="dcterms:W3CDTF">2023-01-31T13:59:49Z</dcterms:modified>
</cp:coreProperties>
</file>